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73" r:id="rId4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31" d="100"/>
          <a:sy n="131" d="100"/>
        </p:scale>
        <p:origin x="-9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bildschirm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0222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e Folie mit Countdow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625" y="6477000"/>
            <a:ext cx="714375" cy="381000"/>
          </a:xfrm>
          <a:prstGeom prst="rect">
            <a:avLst/>
          </a:prstGeom>
        </p:spPr>
      </p:pic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>
          <a:xfrm>
            <a:off x="179512" y="188640"/>
            <a:ext cx="8784976" cy="6192688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69364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7" r:id="rId2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0" indent="0" algn="ctr" rtl="0" fontAlgn="base">
        <a:spcBef>
          <a:spcPct val="20000"/>
        </a:spcBef>
        <a:spcAft>
          <a:spcPct val="0"/>
        </a:spcAft>
        <a:buFont typeface="Arial" charset="0"/>
        <a:buNone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4030732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Bildschirmpräsentation (4:3)</PresentationFormat>
  <Paragraphs>0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6" baseType="lpstr">
      <vt:lpstr>Calibri</vt:lpstr>
      <vt:lpstr>Arial</vt:lpstr>
      <vt:lpstr>Larissa-Design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Pecha Kucha</dc:title>
  <cp:keywords>CC0</cp:keywords>
  <cp:lastModifiedBy>Tino Hempel</cp:lastModifiedBy>
  <cp:revision>12</cp:revision>
  <dcterms:created xsi:type="dcterms:W3CDTF">2010-06-21T07:49:32Z</dcterms:created>
  <dcterms:modified xsi:type="dcterms:W3CDTF">2017-10-07T09:35:02Z</dcterms:modified>
</cp:coreProperties>
</file>